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8" r:id="rId9"/>
    <p:sldId id="262" r:id="rId10"/>
    <p:sldId id="263" r:id="rId11"/>
    <p:sldId id="264" r:id="rId12"/>
    <p:sldId id="265" r:id="rId13"/>
    <p:sldId id="269" r:id="rId14"/>
    <p:sldId id="270" r:id="rId15"/>
    <p:sldId id="271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3" d="100"/>
          <a:sy n="53" d="100"/>
        </p:scale>
        <p:origin x="-2466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1BE2AF8-051E-4C5F-97C5-A46C553D0434}" type="datetimeFigureOut">
              <a:rPr lang="en-US" smtClean="0"/>
              <a:pPr/>
              <a:t>7/6/2016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51A6752-FA90-49B2-8D2F-0F27CC1E946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Alternative%20Video%20-Piano%20stairs.mp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The%20Speed%20Camera%20Lottery%20-%20The%20Fun%20Theory.mp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4495800" cy="1154822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omic Sans MS" pitchFamily="66" charset="0"/>
              </a:rPr>
              <a:t>REINVENTING FUN</a:t>
            </a:r>
            <a:endParaRPr lang="en-US" sz="3200" dirty="0">
              <a:latin typeface="Comic Sans MS" pitchFamily="66" charset="0"/>
            </a:endParaRPr>
          </a:p>
        </p:txBody>
      </p:sp>
      <p:pic>
        <p:nvPicPr>
          <p:cNvPr id="10242" name="Picture 2" descr="http://cliparts.co/cliparts/6Tr/o9L/6Tro9LkTK.gif"/>
          <p:cNvPicPr>
            <a:picLocks noChangeAspect="1" noChangeArrowheads="1"/>
          </p:cNvPicPr>
          <p:nvPr/>
        </p:nvPicPr>
        <p:blipFill>
          <a:blip r:embed="rId2"/>
          <a:srcRect b="60136"/>
          <a:stretch>
            <a:fillRect/>
          </a:stretch>
        </p:blipFill>
        <p:spPr bwMode="auto">
          <a:xfrm>
            <a:off x="5410200" y="1066800"/>
            <a:ext cx="2225748" cy="1676400"/>
          </a:xfrm>
          <a:prstGeom prst="rect">
            <a:avLst/>
          </a:prstGeom>
          <a:noFill/>
        </p:spPr>
      </p:pic>
      <p:pic>
        <p:nvPicPr>
          <p:cNvPr id="4" name="Picture 2" descr="http://cliparts.co/cliparts/6Tr/o9L/6Tro9LkTK.gif"/>
          <p:cNvPicPr>
            <a:picLocks noChangeAspect="1" noChangeArrowheads="1"/>
          </p:cNvPicPr>
          <p:nvPr/>
        </p:nvPicPr>
        <p:blipFill>
          <a:blip r:embed="rId2"/>
          <a:srcRect t="54700"/>
          <a:stretch>
            <a:fillRect/>
          </a:stretch>
        </p:blipFill>
        <p:spPr bwMode="auto">
          <a:xfrm>
            <a:off x="5410200" y="2743200"/>
            <a:ext cx="2225748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16778"/>
            <a:ext cx="7162800" cy="1162050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Comic Sans MS" pitchFamily="66" charset="0"/>
              </a:rPr>
              <a:t>WHY SO SERIOUS?</a:t>
            </a:r>
            <a:endParaRPr lang="en-US" sz="5400" dirty="0">
              <a:latin typeface="Comic Sans MS" pitchFamily="66" charset="0"/>
            </a:endParaRPr>
          </a:p>
        </p:txBody>
      </p:sp>
      <p:pic>
        <p:nvPicPr>
          <p:cNvPr id="9218" name="Picture 2" descr="https://encrypted-tbn3.gstatic.com/images?q=tbn:ANd9GcTl3pyueQr-KX0AvDj2iMEZofXs-nHzB-0dkYPJ8_ZDRwk7kF0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1524000"/>
            <a:ext cx="4038600" cy="4092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16778"/>
            <a:ext cx="8001000" cy="176442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SCIENTISTS TELL US THAT AS HUMANS WE CRAVE ENJOYMENT AND FUN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8194" name="Picture 2" descr="https://encrypted-tbn0.gstatic.com/images?q=tbn:ANd9GcR2vtpRs0EN94oteHXXYGahkQ-W4x_-j1TV3aeLjBGddrBcGG7A6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2209800"/>
            <a:ext cx="3005328" cy="34151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16778"/>
            <a:ext cx="8153400" cy="176442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Comic Sans MS" pitchFamily="66" charset="0"/>
              </a:rPr>
              <a:t>THE LARGER THE ANIMALS BRAIN THE MORE FUN IT ENGAGES IN( AS IN THE CASE OF DOLPHINS)</a:t>
            </a:r>
            <a:endParaRPr lang="en-US" sz="2000" dirty="0">
              <a:latin typeface="Comic Sans MS" pitchFamily="66" charset="0"/>
            </a:endParaRPr>
          </a:p>
        </p:txBody>
      </p:sp>
      <p:pic>
        <p:nvPicPr>
          <p:cNvPr id="7170" name="Picture 2" descr="https://encrypted-tbn0.gstatic.com/images?q=tbn:ANd9GcQ7Fjt01QT5KF-1t1RIk4uWFf4Yr85cdUgcqGOv74wAr2aoF4g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276600"/>
            <a:ext cx="3029198" cy="3181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381000"/>
            <a:ext cx="9144000" cy="489790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FUN SERVES A REAL PURPOSE…IT HELPS US GROW IN OUR EMOTIONAL BRAIN CENTRE…OUR AMYGDALA….</a:t>
            </a:r>
            <a:br>
              <a:rPr lang="en-US" dirty="0" smtClean="0"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>SO WE DEVELOP BETTER INTERPERSONAL SKILLS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6148" name="Picture 4" descr="https://encrypted-tbn3.gstatic.com/images?q=tbn:ANd9GcTuOBjJOj-Bo1kddIIYVS02jT2tSJA3o-q8EZpnuEkscv-L5Wao3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4572000"/>
            <a:ext cx="2895600" cy="2049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cache3.asset-cache.net/gc/503314091-man-head-full-of-confused-thoughts-gettyimages.jpg?v=1&amp;c=IWSAsset&amp;k=2&amp;d=1sd4B7vw%2BP7ngDTtMrnuE390sACFRhHys%2FNrbAgavdurLJzkGyavgQf8bGsoXPMnynxNKfYBM2H4Gcbe18HTHg%3D%3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4141204"/>
            <a:ext cx="2466975" cy="2716796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838200" y="304800"/>
            <a:ext cx="7406640" cy="4440702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latin typeface="Comic Sans MS" pitchFamily="66" charset="0"/>
              </a:rPr>
              <a:t>SCIENTISTS ALSO THINK PLAY HAS A ROLE IN LEARNING AND IT PROMOTES PRE FRONTAL CORTEX DEVELOPMENT</a:t>
            </a:r>
            <a:br>
              <a:rPr lang="en-US" sz="3600" dirty="0" smtClean="0">
                <a:latin typeface="Comic Sans MS" pitchFamily="66" charset="0"/>
              </a:rPr>
            </a:br>
            <a:r>
              <a:rPr lang="en-US" sz="3600" dirty="0" smtClean="0">
                <a:latin typeface="Comic Sans MS" pitchFamily="66" charset="0"/>
              </a:rPr>
              <a:t/>
            </a:r>
            <a:br>
              <a:rPr lang="en-US" sz="3600" dirty="0" smtClean="0">
                <a:latin typeface="Comic Sans MS" pitchFamily="66" charset="0"/>
              </a:rPr>
            </a:br>
            <a:r>
              <a:rPr lang="en-US" sz="3600" dirty="0" smtClean="0">
                <a:solidFill>
                  <a:srgbClr val="00B050"/>
                </a:solidFill>
                <a:latin typeface="Comic Sans MS" pitchFamily="66" charset="0"/>
              </a:rPr>
              <a:t>( FRONT PART OF YOUR BRAIN, OVER YOUR EYEBROWS)</a:t>
            </a:r>
            <a:r>
              <a:rPr lang="en-US" sz="3600" dirty="0" smtClean="0">
                <a:solidFill>
                  <a:srgbClr val="00B050"/>
                </a:solidFill>
              </a:rPr>
              <a:t>……</a:t>
            </a:r>
            <a:endParaRPr lang="en-US" sz="3600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ziptrials.us/wp-content/uploads/2014/03/Decision-Mak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288802">
            <a:off x="4800600" y="3124200"/>
            <a:ext cx="3013075" cy="3013075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764302"/>
          </a:xfrm>
        </p:spPr>
        <p:txBody>
          <a:bodyPr>
            <a:normAutofit fontScale="90000"/>
          </a:bodyPr>
          <a:lstStyle/>
          <a:p>
            <a:r>
              <a:rPr lang="en-US" sz="4400" dirty="0" smtClean="0">
                <a:latin typeface="Comic Sans MS" pitchFamily="66" charset="0"/>
              </a:rPr>
              <a:t>PLAY HELPS IN EXECUTIVE FUNCTIONS, INCLUDING DECISION MAKING.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4800600" cy="1162050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omic Sans MS" pitchFamily="66" charset="0"/>
              </a:rPr>
              <a:t>GAMIFICATION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idx="1"/>
          </p:nvPr>
        </p:nvSpPr>
        <p:spPr>
          <a:xfrm>
            <a:off x="838200" y="2286001"/>
            <a:ext cx="7848600" cy="1981200"/>
          </a:xfrm>
        </p:spPr>
        <p:txBody>
          <a:bodyPr>
            <a:normAutofit/>
          </a:bodyPr>
          <a:lstStyle/>
          <a:p>
            <a:r>
              <a:rPr lang="en-US" sz="4800" dirty="0" smtClean="0">
                <a:latin typeface="Comic Sans MS" pitchFamily="66" charset="0"/>
              </a:rPr>
              <a:t>CAN LIFE BE A GAME?</a:t>
            </a:r>
            <a:endParaRPr lang="en-US" sz="4800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4343400"/>
            <a:ext cx="35337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92610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>FUN GAMES ARE POWERFUL….THEY CAN CHANGE BEHAVIORS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4098" name="Picture 2" descr="http://fscomps.fotosearch.com/compc/CSP/CSP992/k145367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2457449"/>
            <a:ext cx="4286250" cy="4400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 action="ppaction://hlinkfile"/>
              </a:rPr>
              <a:t>Alternative Video -Piano stairs.mp4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 action="ppaction://hlinkfile"/>
              </a:rPr>
              <a:t>The Speed Camera Lottery - The Fun Theory.mp4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OTHER EXAMPLES…..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1748" y="1981200"/>
            <a:ext cx="6959778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77995">
            <a:off x="5586374" y="2733751"/>
            <a:ext cx="2915106" cy="3597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292839">
            <a:off x="6720606" y="967731"/>
            <a:ext cx="1905778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7406640" cy="238330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/>
            </a:r>
            <a:br>
              <a:rPr lang="en-US" dirty="0" smtClean="0"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/>
            </a:r>
            <a:br>
              <a:rPr lang="en-US" dirty="0" smtClean="0"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/>
            </a:r>
            <a:br>
              <a:rPr lang="en-US" dirty="0" smtClean="0"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/>
            </a:r>
            <a:br>
              <a:rPr lang="en-US" dirty="0" smtClean="0"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/>
            </a:r>
            <a:br>
              <a:rPr lang="en-US" dirty="0" smtClean="0">
                <a:latin typeface="Comic Sans MS" pitchFamily="66" charset="0"/>
              </a:rPr>
            </a:br>
            <a:r>
              <a:rPr lang="en-US" dirty="0" smtClean="0">
                <a:latin typeface="Comic Sans MS" pitchFamily="66" charset="0"/>
              </a:rPr>
              <a:t>A JUKEBOX THAT ONLY PLAYS MUSIC WHEN YOU RECYCLE CANS AND BOTTLES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90800" y="4038600"/>
            <a:ext cx="179807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62000" y="762000"/>
            <a:ext cx="7406640" cy="421210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omic Sans MS" pitchFamily="66" charset="0"/>
              </a:rPr>
              <a:t>SOUND EFFECTS THAT MAKE THROWING AWAY TRASH A CARTOON LIKE EXPERIENCE!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4098" name="Picture 2" descr="C:\Users\Poonam\Pictures\imag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4343400"/>
            <a:ext cx="2457450" cy="1866900"/>
          </a:xfrm>
          <a:prstGeom prst="rect">
            <a:avLst/>
          </a:prstGeom>
          <a:noFill/>
        </p:spPr>
      </p:pic>
      <p:pic>
        <p:nvPicPr>
          <p:cNvPr id="4099" name="Picture 3" descr="C:\Users\Poonam\Pictures\images (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4267200"/>
            <a:ext cx="2257425" cy="2019300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38400" y="228600"/>
            <a:ext cx="4475569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441960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8763000" cy="3810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omic Sans MS" pitchFamily="66" charset="0"/>
              </a:rPr>
              <a:t>TRAFFIC LIGHT SYSTEM THAT DISPLAYS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FUN FACTS AND TRIVIA </a:t>
            </a:r>
            <a:r>
              <a:rPr lang="en-US" dirty="0" smtClean="0">
                <a:latin typeface="Comic Sans MS" pitchFamily="66" charset="0"/>
              </a:rPr>
              <a:t>WHEN THE LIGHT IS 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RED</a:t>
            </a:r>
            <a:r>
              <a:rPr lang="en-US" dirty="0" smtClean="0">
                <a:latin typeface="Comic Sans MS" pitchFamily="66" charset="0"/>
              </a:rPr>
              <a:t> TO ENCOURAGE PEOPLE TO ABIDE BY THE TRAFFIC RULES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20958">
            <a:off x="780875" y="3338043"/>
            <a:ext cx="2666595" cy="290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1676400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FIVE TAKEAWAYS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114800" y="3733800"/>
            <a:ext cx="4739640" cy="2362200"/>
          </a:xfrm>
        </p:spPr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THE THINGS THAT REALLY STOOD OUT FOR YOU IN THIS COURSE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81000"/>
            <a:ext cx="4648200" cy="1177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1800" y="381000"/>
            <a:ext cx="2145984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102</Template>
  <TotalTime>254</TotalTime>
  <Words>157</Words>
  <Application>Microsoft Office PowerPoint</Application>
  <PresentationFormat>On-screen Show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Tema de Office</vt:lpstr>
      <vt:lpstr>REINVENTING FUN</vt:lpstr>
      <vt:lpstr>WHY SO SERIOUS?</vt:lpstr>
      <vt:lpstr>SCIENTISTS TELL US THAT AS HUMANS WE CRAVE ENJOYMENT AND FUN</vt:lpstr>
      <vt:lpstr>THE LARGER THE ANIMALS BRAIN THE MORE FUN IT ENGAGES IN( AS IN THE CASE OF DOLPHINS)</vt:lpstr>
      <vt:lpstr>FUN SERVES A REAL PURPOSE…IT HELPS US GROW IN OUR EMOTIONAL BRAIN CENTRE…OUR AMYGDALA…. SO WE DEVELOP BETTER INTERPERSONAL SKILLS </vt:lpstr>
      <vt:lpstr>SCIENTISTS ALSO THINK PLAY HAS A ROLE IN LEARNING AND IT PROMOTES PRE FRONTAL CORTEX DEVELOPMENT  ( FRONT PART OF YOUR BRAIN, OVER YOUR EYEBROWS)……</vt:lpstr>
      <vt:lpstr>PLAY HELPS IN EXECUTIVE FUNCTIONS, INCLUDING DECISION MAKING.</vt:lpstr>
      <vt:lpstr>GAMIFICATION</vt:lpstr>
      <vt:lpstr>FUN GAMES ARE POWERFUL….THEY CAN CHANGE BEHAVIORS</vt:lpstr>
      <vt:lpstr>Slide 10</vt:lpstr>
      <vt:lpstr>Slide 11</vt:lpstr>
      <vt:lpstr>OTHER EXAMPLES…..</vt:lpstr>
      <vt:lpstr>     A JUKEBOX THAT ONLY PLAYS MUSIC WHEN YOU RECYCLE CANS AND BOTTLES </vt:lpstr>
      <vt:lpstr>SOUND EFFECTS THAT MAKE THROWING AWAY TRASH A CARTOON LIKE EXPERIENCE!</vt:lpstr>
      <vt:lpstr>TRAFFIC LIGHT SYSTEM THAT DISPLAYS FUN FACTS AND TRIVIA WHEN THE LIGHT IS RED TO ENCOURAGE PEOPLE TO ABIDE BY THE TRAFFIC RULES</vt:lpstr>
      <vt:lpstr>FIVE TAKEAWAYS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Poonam</dc:creator>
  <cp:lastModifiedBy>Poonam</cp:lastModifiedBy>
  <cp:revision>38</cp:revision>
  <dcterms:created xsi:type="dcterms:W3CDTF">2016-03-11T14:14:12Z</dcterms:created>
  <dcterms:modified xsi:type="dcterms:W3CDTF">2016-07-06T14:13:06Z</dcterms:modified>
</cp:coreProperties>
</file>